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3200400" cy="18288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  <a:defRPr lang="so-SO"/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="" r:id="rId8" roundtripDataSignature="AMtx7miVexyQafW3D5oV9WIn6Oe6OHNM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76759" autoAdjust="0"/>
  </p:normalViewPr>
  <p:slideViewPr>
    <p:cSldViewPr snapToGrid="0">
      <p:cViewPr varScale="1">
        <p:scale>
          <a:sx n="225" d="100"/>
          <a:sy n="225" d="100"/>
        </p:scale>
        <p:origin x="2045" y="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rtl="0"/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 rtl="0"/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 rtl="0"/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rtl="0"/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rtl="0"/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rtl="0"/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rtl="0"/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rtl="0"/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rtl="0"/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rtl="0"/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rtl="0"/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rtl="0"/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rtl="0"/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0" y="269837"/>
            <a:ext cx="1054290" cy="1558963"/>
            <a:chOff x="0" y="-9525"/>
            <a:chExt cx="1561911" cy="2309576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>
            <a:off x="1070966" y="269837"/>
            <a:ext cx="1058468" cy="1558963"/>
            <a:chOff x="0" y="-9525"/>
            <a:chExt cx="1568100" cy="2309576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1568100" cy="2300051"/>
            </a:xfrm>
            <a:custGeom>
              <a:avLst/>
              <a:gdLst/>
              <a:ahLst/>
              <a:cxnLst/>
              <a:rect l="l" t="t" r="r" b="b"/>
              <a:pathLst>
                <a:path w="1568100" h="2300051" extrusionOk="0">
                  <a:moveTo>
                    <a:pt x="0" y="0"/>
                  </a:moveTo>
                  <a:lnTo>
                    <a:pt x="1568100" y="0"/>
                  </a:lnTo>
                  <a:lnTo>
                    <a:pt x="1568100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58B29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89" name="Google Shape;89;p1"/>
            <p:cNvSpPr txBox="1"/>
            <p:nvPr/>
          </p:nvSpPr>
          <p:spPr>
            <a:xfrm>
              <a:off x="0" y="-9525"/>
              <a:ext cx="1568100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"/>
          <p:cNvGrpSpPr/>
          <p:nvPr/>
        </p:nvGrpSpPr>
        <p:grpSpPr>
          <a:xfrm>
            <a:off x="2146110" y="269837"/>
            <a:ext cx="1054290" cy="1558963"/>
            <a:chOff x="0" y="-9525"/>
            <a:chExt cx="1561911" cy="2309576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>
            <a:off x="0" y="-6429"/>
            <a:ext cx="3200400" cy="500212"/>
            <a:chOff x="0" y="-9525"/>
            <a:chExt cx="4741333" cy="741055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4741333" cy="731530"/>
            </a:xfrm>
            <a:custGeom>
              <a:avLst/>
              <a:gdLst/>
              <a:ahLst/>
              <a:cxnLst/>
              <a:rect l="l" t="t" r="r" b="b"/>
              <a:pathLst>
                <a:path w="4741333" h="731530" extrusionOk="0">
                  <a:moveTo>
                    <a:pt x="0" y="0"/>
                  </a:moveTo>
                  <a:lnTo>
                    <a:pt x="4741333" y="0"/>
                  </a:lnTo>
                  <a:lnTo>
                    <a:pt x="4741333" y="731530"/>
                  </a:lnTo>
                  <a:lnTo>
                    <a:pt x="0" y="7315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0" y="-9525"/>
              <a:ext cx="4741333" cy="74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1"/>
          <p:cNvSpPr/>
          <p:nvPr/>
        </p:nvSpPr>
        <p:spPr>
          <a:xfrm>
            <a:off x="1" y="1"/>
            <a:ext cx="412998" cy="325120"/>
          </a:xfrm>
          <a:custGeom>
            <a:avLst/>
            <a:gdLst/>
            <a:ahLst/>
            <a:cxnLst/>
            <a:rect l="l" t="t" r="r" b="b"/>
            <a:pathLst>
              <a:path w="415043" h="345967" extrusionOk="0">
                <a:moveTo>
                  <a:pt x="0" y="0"/>
                </a:moveTo>
                <a:lnTo>
                  <a:pt x="415043" y="0"/>
                </a:lnTo>
                <a:lnTo>
                  <a:pt x="415043" y="345967"/>
                </a:lnTo>
                <a:lnTo>
                  <a:pt x="0" y="3459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sp>
        <p:nvSpPr>
          <p:cNvPr id="97" name="Google Shape;97;p1"/>
          <p:cNvSpPr/>
          <p:nvPr/>
        </p:nvSpPr>
        <p:spPr>
          <a:xfrm>
            <a:off x="2192894" y="0"/>
            <a:ext cx="1007506" cy="299133"/>
          </a:xfrm>
          <a:custGeom>
            <a:avLst/>
            <a:gdLst/>
            <a:ahLst/>
            <a:cxnLst/>
            <a:rect l="l" t="t" r="r" b="b"/>
            <a:pathLst>
              <a:path w="1007506" h="299133" extrusionOk="0">
                <a:moveTo>
                  <a:pt x="0" y="0"/>
                </a:moveTo>
                <a:lnTo>
                  <a:pt x="1007506" y="0"/>
                </a:lnTo>
                <a:lnTo>
                  <a:pt x="1007506" y="299133"/>
                </a:lnTo>
                <a:lnTo>
                  <a:pt x="0" y="2991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l="-4209" r="-4578" b="-5342"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grpSp>
        <p:nvGrpSpPr>
          <p:cNvPr id="98" name="Google Shape;98;p1"/>
          <p:cNvGrpSpPr/>
          <p:nvPr/>
        </p:nvGrpSpPr>
        <p:grpSpPr>
          <a:xfrm>
            <a:off x="92932" y="575751"/>
            <a:ext cx="3014536" cy="1100649"/>
            <a:chOff x="0" y="-9525"/>
            <a:chExt cx="4465979" cy="1630592"/>
          </a:xfrm>
        </p:grpSpPr>
        <p:sp>
          <p:nvSpPr>
            <p:cNvPr id="99" name="Google Shape;99;p1"/>
            <p:cNvSpPr/>
            <p:nvPr/>
          </p:nvSpPr>
          <p:spPr>
            <a:xfrm>
              <a:off x="0" y="0"/>
              <a:ext cx="4465979" cy="1621067"/>
            </a:xfrm>
            <a:custGeom>
              <a:avLst/>
              <a:gdLst/>
              <a:ahLst/>
              <a:cxnLst/>
              <a:rect l="l" t="t" r="r" b="b"/>
              <a:pathLst>
                <a:path w="4465979" h="1621067" extrusionOk="0">
                  <a:moveTo>
                    <a:pt x="23114" y="0"/>
                  </a:moveTo>
                  <a:lnTo>
                    <a:pt x="4442866" y="0"/>
                  </a:lnTo>
                  <a:cubicBezTo>
                    <a:pt x="4455631" y="0"/>
                    <a:pt x="4465979" y="10348"/>
                    <a:pt x="4465979" y="23114"/>
                  </a:cubicBezTo>
                  <a:lnTo>
                    <a:pt x="4465979" y="1597953"/>
                  </a:lnTo>
                  <a:cubicBezTo>
                    <a:pt x="4465979" y="1604083"/>
                    <a:pt x="4463544" y="1609962"/>
                    <a:pt x="4459210" y="1614297"/>
                  </a:cubicBezTo>
                  <a:cubicBezTo>
                    <a:pt x="4454875" y="1618632"/>
                    <a:pt x="4448996" y="1621067"/>
                    <a:pt x="4442866" y="1621067"/>
                  </a:cubicBezTo>
                  <a:lnTo>
                    <a:pt x="23114" y="1621067"/>
                  </a:lnTo>
                  <a:cubicBezTo>
                    <a:pt x="16984" y="1621067"/>
                    <a:pt x="11105" y="1618632"/>
                    <a:pt x="6770" y="1614297"/>
                  </a:cubicBezTo>
                  <a:cubicBezTo>
                    <a:pt x="2435" y="1609962"/>
                    <a:pt x="0" y="1604083"/>
                    <a:pt x="0" y="1597953"/>
                  </a:cubicBezTo>
                  <a:lnTo>
                    <a:pt x="0" y="23114"/>
                  </a:lnTo>
                  <a:cubicBezTo>
                    <a:pt x="0" y="16984"/>
                    <a:pt x="2435" y="11105"/>
                    <a:pt x="6770" y="6770"/>
                  </a:cubicBezTo>
                  <a:cubicBezTo>
                    <a:pt x="11105" y="2435"/>
                    <a:pt x="16984" y="0"/>
                    <a:pt x="23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rtlCol="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0" y="-9525"/>
              <a:ext cx="4465979" cy="16305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"/>
          <p:cNvSpPr/>
          <p:nvPr/>
        </p:nvSpPr>
        <p:spPr>
          <a:xfrm>
            <a:off x="207521" y="279252"/>
            <a:ext cx="205477" cy="205477"/>
          </a:xfrm>
          <a:custGeom>
            <a:avLst/>
            <a:gdLst/>
            <a:ahLst/>
            <a:cxnLst/>
            <a:rect l="l" t="t" r="r" b="b"/>
            <a:pathLst>
              <a:path w="205477" h="205477" extrusionOk="0">
                <a:moveTo>
                  <a:pt x="0" y="0"/>
                </a:moveTo>
                <a:lnTo>
                  <a:pt x="205477" y="0"/>
                </a:lnTo>
                <a:lnTo>
                  <a:pt x="205477" y="205477"/>
                </a:lnTo>
                <a:lnTo>
                  <a:pt x="0" y="2054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IE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65762" y="281660"/>
            <a:ext cx="3200400" cy="174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Khadka Heeganka ee Bukaanada Kansarka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65762" y="609055"/>
            <a:ext cx="2722355" cy="172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Magaca Xiriirka: </a:t>
            </a:r>
            <a:endParaRPr sz="1200" dirty="0"/>
          </a:p>
        </p:txBody>
      </p:sp>
      <p:sp>
        <p:nvSpPr>
          <p:cNvPr id="104" name="Google Shape;104;p1"/>
          <p:cNvSpPr txBox="1"/>
          <p:nvPr/>
        </p:nvSpPr>
        <p:spPr>
          <a:xfrm>
            <a:off x="165762" y="890995"/>
            <a:ext cx="2722355" cy="147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Isniin-Jimce 8 subaxnimo illaa 4 galabnimo: XXX</a:t>
            </a:r>
            <a:endParaRPr sz="1200" dirty="0"/>
          </a:p>
        </p:txBody>
      </p:sp>
      <p:sp>
        <p:nvSpPr>
          <p:cNvPr id="105" name="Google Shape;105;p1"/>
          <p:cNvSpPr txBox="1"/>
          <p:nvPr/>
        </p:nvSpPr>
        <p:spPr>
          <a:xfrm>
            <a:off x="165762" y="1157695"/>
            <a:ext cx="2868877" cy="147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 dib 4ta galabnimo/fasaxyada todobadad/ciidaha wac: YYY </a:t>
            </a:r>
            <a:endParaRPr sz="1200" dirty="0"/>
          </a:p>
        </p:txBody>
      </p:sp>
      <p:sp>
        <p:nvSpPr>
          <p:cNvPr id="106" name="Google Shape;106;p1"/>
          <p:cNvSpPr txBox="1"/>
          <p:nvPr/>
        </p:nvSpPr>
        <p:spPr>
          <a:xfrm>
            <a:off x="195200" y="1333642"/>
            <a:ext cx="2809999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Fadlan DHAMMAAN daawooyinkaaga u soo qaado isbitaalka oo ogeysiiskan digniinta ah tus dhammaan adeegbixiyayaasha daryeelka caafimaadka.</a:t>
            </a:r>
            <a:endParaRPr sz="1200" dirty="0"/>
          </a:p>
        </p:txBody>
      </p:sp>
      <p:sp>
        <p:nvSpPr>
          <p:cNvPr id="107" name="Google Shape;107;p1"/>
          <p:cNvSpPr txBox="1"/>
          <p:nvPr/>
        </p:nvSpPr>
        <p:spPr>
          <a:xfrm>
            <a:off x="2164487" y="1665097"/>
            <a:ext cx="1017535" cy="134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394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58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NI-AHO-002: 4/03/24</a:t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1274536" y="29168"/>
            <a:ext cx="65132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2"/>
          <p:cNvGrpSpPr/>
          <p:nvPr/>
        </p:nvGrpSpPr>
        <p:grpSpPr>
          <a:xfrm>
            <a:off x="0" y="-6429"/>
            <a:ext cx="3200400" cy="282695"/>
            <a:chOff x="0" y="-9525"/>
            <a:chExt cx="4741333" cy="418807"/>
          </a:xfrm>
        </p:grpSpPr>
        <p:sp>
          <p:nvSpPr>
            <p:cNvPr id="114" name="Google Shape;114;p2"/>
            <p:cNvSpPr/>
            <p:nvPr/>
          </p:nvSpPr>
          <p:spPr>
            <a:xfrm>
              <a:off x="0" y="0"/>
              <a:ext cx="4741333" cy="409282"/>
            </a:xfrm>
            <a:custGeom>
              <a:avLst/>
              <a:gdLst/>
              <a:ahLst/>
              <a:cxnLst/>
              <a:rect l="l" t="t" r="r" b="b"/>
              <a:pathLst>
                <a:path w="4741333" h="409282" extrusionOk="0">
                  <a:moveTo>
                    <a:pt x="0" y="0"/>
                  </a:moveTo>
                  <a:lnTo>
                    <a:pt x="4741333" y="0"/>
                  </a:lnTo>
                  <a:lnTo>
                    <a:pt x="4741333" y="409282"/>
                  </a:lnTo>
                  <a:lnTo>
                    <a:pt x="0" y="4092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0" y="-9525"/>
              <a:ext cx="4741333" cy="4188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2"/>
          <p:cNvSpPr/>
          <p:nvPr/>
        </p:nvSpPr>
        <p:spPr>
          <a:xfrm>
            <a:off x="29774" y="27312"/>
            <a:ext cx="227909" cy="221641"/>
          </a:xfrm>
          <a:custGeom>
            <a:avLst/>
            <a:gdLst/>
            <a:ahLst/>
            <a:cxnLst/>
            <a:rect l="l" t="t" r="r" b="b"/>
            <a:pathLst>
              <a:path w="227909" h="221641" extrusionOk="0">
                <a:moveTo>
                  <a:pt x="0" y="0"/>
                </a:moveTo>
                <a:lnTo>
                  <a:pt x="227909" y="0"/>
                </a:lnTo>
                <a:lnTo>
                  <a:pt x="227909" y="221642"/>
                </a:lnTo>
                <a:lnTo>
                  <a:pt x="0" y="2216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IE"/>
          </a:p>
        </p:txBody>
      </p:sp>
      <p:sp>
        <p:nvSpPr>
          <p:cNvPr id="117" name="Google Shape;117;p2"/>
          <p:cNvSpPr txBox="1"/>
          <p:nvPr/>
        </p:nvSpPr>
        <p:spPr>
          <a:xfrm>
            <a:off x="257683" y="66547"/>
            <a:ext cx="2895113" cy="12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73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Digniinta: Qofkani wuxu qaataa Daawooyinka Nidaamsan ee Kansarka</a:t>
            </a:r>
            <a:endParaRPr/>
          </a:p>
        </p:txBody>
      </p:sp>
      <p:grpSp>
        <p:nvGrpSpPr>
          <p:cNvPr id="118" name="Google Shape;118;p2"/>
          <p:cNvGrpSpPr/>
          <p:nvPr/>
        </p:nvGrpSpPr>
        <p:grpSpPr>
          <a:xfrm>
            <a:off x="2146110" y="269837"/>
            <a:ext cx="1054290" cy="1558963"/>
            <a:chOff x="0" y="-9525"/>
            <a:chExt cx="1561911" cy="2309576"/>
          </a:xfrm>
        </p:grpSpPr>
        <p:sp>
          <p:nvSpPr>
            <p:cNvPr id="119" name="Google Shape;119;p2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20" name="Google Shape;120;p2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" name="Google Shape;121;p2"/>
          <p:cNvSpPr txBox="1"/>
          <p:nvPr/>
        </p:nvSpPr>
        <p:spPr>
          <a:xfrm>
            <a:off x="2186723" y="282695"/>
            <a:ext cx="983903" cy="1562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Wac 999/112 islamarkiiba haddii: </a:t>
            </a:r>
            <a:endParaRPr sz="600" dirty="0"/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so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Aad si kadis ah u xanuunsato tusaale ahaan laabtu ku xanuunto, naqasku ku qabto, gacmaha iyo luguhu awoodda lumiyaan.</a:t>
            </a:r>
            <a:endParaRPr sz="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Wac KHADKA HEEGANKA SOS haddii:</a:t>
            </a:r>
            <a:endParaRPr sz="600" dirty="0"/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so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Heerkulkaaga gaaro 37.5°C ama ka sarreeyo, ama ka hooseeyo 36°C.</a:t>
            </a:r>
            <a:endParaRPr sz="600" dirty="0"/>
          </a:p>
        </p:txBody>
      </p:sp>
      <p:grpSp>
        <p:nvGrpSpPr>
          <p:cNvPr id="122" name="Google Shape;122;p2"/>
          <p:cNvGrpSpPr/>
          <p:nvPr/>
        </p:nvGrpSpPr>
        <p:grpSpPr>
          <a:xfrm>
            <a:off x="1070966" y="269837"/>
            <a:ext cx="1058468" cy="1559531"/>
            <a:chOff x="0" y="-8573"/>
            <a:chExt cx="1411290" cy="2079376"/>
          </a:xfrm>
        </p:grpSpPr>
        <p:grpSp>
          <p:nvGrpSpPr>
            <p:cNvPr id="123" name="Google Shape;123;p2"/>
            <p:cNvGrpSpPr/>
            <p:nvPr/>
          </p:nvGrpSpPr>
          <p:grpSpPr>
            <a:xfrm>
              <a:off x="0" y="-8573"/>
              <a:ext cx="1411290" cy="2078619"/>
              <a:chOff x="0" y="-9525"/>
              <a:chExt cx="1568100" cy="2309576"/>
            </a:xfrm>
          </p:grpSpPr>
          <p:sp>
            <p:nvSpPr>
              <p:cNvPr id="124" name="Google Shape;124;p2"/>
              <p:cNvSpPr/>
              <p:nvPr/>
            </p:nvSpPr>
            <p:spPr>
              <a:xfrm>
                <a:off x="0" y="0"/>
                <a:ext cx="1568100" cy="2300051"/>
              </a:xfrm>
              <a:custGeom>
                <a:avLst/>
                <a:gdLst/>
                <a:ahLst/>
                <a:cxnLst/>
                <a:rect l="l" t="t" r="r" b="b"/>
                <a:pathLst>
                  <a:path w="1568100" h="2300051" extrusionOk="0">
                    <a:moveTo>
                      <a:pt x="0" y="0"/>
                    </a:moveTo>
                    <a:lnTo>
                      <a:pt x="1568100" y="0"/>
                    </a:lnTo>
                    <a:lnTo>
                      <a:pt x="1568100" y="2300051"/>
                    </a:lnTo>
                    <a:lnTo>
                      <a:pt x="0" y="2300051"/>
                    </a:lnTo>
                    <a:close/>
                  </a:path>
                </a:pathLst>
              </a:custGeom>
              <a:solidFill>
                <a:srgbClr val="F58B29"/>
              </a:solidFill>
              <a:ln>
                <a:noFill/>
              </a:ln>
            </p:spPr>
            <p:txBody>
              <a:bodyPr/>
              <a:lstStyle/>
              <a:p>
                <a:endParaRPr lang="en-IE"/>
              </a:p>
            </p:txBody>
          </p:sp>
          <p:sp>
            <p:nvSpPr>
              <p:cNvPr id="125" name="Google Shape;125;p2"/>
              <p:cNvSpPr txBox="1"/>
              <p:nvPr/>
            </p:nvSpPr>
            <p:spPr>
              <a:xfrm>
                <a:off x="0" y="-9525"/>
                <a:ext cx="1568100" cy="230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rtlCol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23277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6" name="Google Shape;126;p2"/>
            <p:cNvSpPr txBox="1"/>
            <p:nvPr/>
          </p:nvSpPr>
          <p:spPr>
            <a:xfrm>
              <a:off x="22579" y="19812"/>
              <a:ext cx="1388699" cy="20509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rtlCol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Wac KHADKA HEEGANKA SOS</a:t>
              </a:r>
              <a:endParaRPr sz="600"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Haddii aad:</a:t>
              </a:r>
              <a:endParaRPr sz="600" dirty="0"/>
            </a:p>
            <a:p>
              <a:pPr marL="0" marR="0" lvl="0" indent="0" algn="ctr" rtl="0">
                <a:lnSpc>
                  <a:spcPct val="4550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Xanuun cusub dareento 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Yeelato qandho kul iyo dhaxan leh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Matagayso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Shubmayso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Dhiigayso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Gacmaha iyo addimadu ku bararaan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Cunuhu ku xanuuno</a:t>
              </a:r>
              <a:endParaRPr sz="600" dirty="0"/>
            </a:p>
            <a:p>
              <a:pPr marL="158479" marR="0" lvl="1" indent="-79240" algn="l" rtl="0">
                <a:lnSpc>
                  <a:spcPct val="11989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34"/>
                <a:buFont typeface="Arial"/>
                <a:buChar char="•"/>
              </a:pPr>
              <a:r>
                <a:rPr lang="so" sz="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Maqaarku isbeddelo ama finan yeesho</a:t>
              </a:r>
              <a:endParaRPr sz="600" dirty="0"/>
            </a:p>
          </p:txBody>
        </p:sp>
      </p:grpSp>
      <p:grpSp>
        <p:nvGrpSpPr>
          <p:cNvPr id="127" name="Google Shape;127;p2"/>
          <p:cNvGrpSpPr/>
          <p:nvPr/>
        </p:nvGrpSpPr>
        <p:grpSpPr>
          <a:xfrm>
            <a:off x="-2374" y="269837"/>
            <a:ext cx="1054290" cy="1558963"/>
            <a:chOff x="0" y="-9525"/>
            <a:chExt cx="1561911" cy="2309576"/>
          </a:xfrm>
        </p:grpSpPr>
        <p:sp>
          <p:nvSpPr>
            <p:cNvPr id="128" name="Google Shape;128;p2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 extrusionOk="0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  <a:ln>
              <a:noFill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29" name="Google Shape;129;p2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rtlCol="0" anchor="ctr" anchorCtr="0">
              <a:noAutofit/>
            </a:bodyPr>
            <a:lstStyle/>
            <a:p>
              <a:pPr marL="0" marR="0" lvl="0" indent="0" algn="ctr" rtl="0">
                <a:lnSpc>
                  <a:spcPct val="23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2"/>
          <p:cNvSpPr txBox="1"/>
          <p:nvPr/>
        </p:nvSpPr>
        <p:spPr>
          <a:xfrm>
            <a:off x="29774" y="343996"/>
            <a:ext cx="980700" cy="1397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rtlCol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Wac KHADKA HEEGANKA SOS:</a:t>
            </a:r>
            <a:endParaRPr sz="600" dirty="0"/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479" marR="0" lvl="1" indent="-792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34"/>
              <a:buFont typeface="Arial"/>
              <a:buChar char="•"/>
            </a:pPr>
            <a:r>
              <a:rPr lang="so" sz="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 aad u hesho talo ku saabsan astaamah xanuunka ee aad dareemayso. </a:t>
            </a:r>
            <a:endParaRPr sz="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/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/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/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4550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6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Adeegan looguma talagalin </a:t>
            </a:r>
            <a:endParaRPr sz="6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o" sz="6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ballamaha, raajooyinka, iyo daawooyinka dhakhtarku qoro. </a:t>
            </a:r>
            <a:endParaRPr sz="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160</Words>
  <Application>Microsoft Office PowerPoint</Application>
  <PresentationFormat>Custom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Stafford</dc:creator>
  <cp:lastModifiedBy>Maria Gillespie1</cp:lastModifiedBy>
  <cp:revision>2</cp:revision>
  <dcterms:created xsi:type="dcterms:W3CDTF">2006-08-16T00:00:00Z</dcterms:created>
  <dcterms:modified xsi:type="dcterms:W3CDTF">2025-01-21T14:49:52Z</dcterms:modified>
</cp:coreProperties>
</file>